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3" r:id="rId5"/>
    <p:sldId id="264" r:id="rId6"/>
    <p:sldId id="266" r:id="rId7"/>
    <p:sldId id="259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0" d="100"/>
          <a:sy n="40" d="100"/>
        </p:scale>
        <p:origin x="84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F5F97-1020-4EE6-ACA1-E90897E1D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759910-1034-49E7-BC79-A28022929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8F966D-C1C7-40B0-8162-73CDD1D8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DB57A8-5238-40C4-9A88-85BF392C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7885B3-B239-4D90-B0FD-A877E874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359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E4AE1A-77EF-484F-A804-44EA302E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646D03-5F22-4FA5-9817-2E410DFDD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E9FB61-F9C1-4AA1-99BC-7FC86001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68517D-FDB7-4C54-926C-6304547E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863A7-71BC-40F8-A158-5A9A6057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740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C4E17-CB96-4580-8A84-23CF451DA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E743F1-DEAC-4FEA-91AE-57CBDF598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BEDFEA-2651-4C28-9F34-60EF5619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8A936E-A542-4128-89FE-25910D87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454940-65B8-43B5-805A-62F15723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943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86DA25-4C0D-463D-8289-FD732DC76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7EFF1D-D0BE-43A4-A41B-9A5351DE9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3B7E19-8BC9-476E-B506-BDD3FD610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BF8CF4-5E72-4DEB-B453-063D3A0C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299471-A835-445F-85B7-0393FD2DB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22F38A-CD7A-4C0A-841F-3C02134E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308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640F6-05C2-4688-955A-7296D0579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DF0F71-EDCE-454E-AC7A-677AE7014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21545F-6E58-42EF-8380-F7D3C73B9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EE216B-093A-470C-8716-5CD593F78D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4D12FC-F7E9-471F-9845-0726EC891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1A4E2CE-8782-4667-83A9-AD4D03229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42954F-5699-49D0-B195-CC6190678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428E020-0DE7-4ADC-B298-3E3348C41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253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1C42E-3A84-4A7D-A0D7-DFDBEEDA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07FEBB-E137-4290-A7C2-BB81D055C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BB4A668-FBFF-444A-9606-25D30B87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EAD0BAB-85DB-4994-8FE2-8B134970A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565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0EAEA6E-C7E2-400D-9F2C-7655A3A7F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5EAF9C2-66E4-4F6C-B5A9-DCE7CBD5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54F549-00DE-4C3D-92E9-C11D0660D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5723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AC0ED-9A90-49B3-8F84-4CCBDA10A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2F82F6-A48C-4802-95FC-4E44B56B9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CDABEF-7742-4D1B-98F0-BDC980609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4EEF5A-EECA-4654-BFBC-C3224B67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26A55B-4ECE-4555-81F3-7B01EFF5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BC4BBE-5C8F-406F-A5F6-D7DC51E7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131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85C43-08EF-4BD9-A218-38CAD266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4B6F318-8444-4900-BC88-875353FA60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D25216-3601-4132-A466-A43F91446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07827F-E9CB-426E-88E8-51BB7023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5746CE-82F9-4FA8-9A0E-E8F8DA709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1589BA-AA34-440C-96EE-5096F4D80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469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951E2B-923F-4458-9B56-B6694F6C3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F8E8BD-05AE-42F6-A28F-DE6821AC6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F1BADB-96DB-4328-9A9B-39ECD064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F361CB-E120-4FCE-BC69-B351C1064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0C5800-7D4C-473A-A846-3DA77B77F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584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9A63E9-572F-4E70-900E-8289A8BA0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3A2B5C-5897-4F84-B25A-DEA36E31F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819DD3-DEDB-4FDA-B961-E728E57A9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EFDFE9-8BB3-47D4-8027-F3E67B3CA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ABD4CB-278D-4FCC-99DC-7BC9FE90A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354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BD8030-76DF-446F-8225-156CADC5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1A0A47-AAFE-4984-8867-B71DC703F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E5AFFB-23A1-4118-A1AD-F7A3420B9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D464F-AE49-4530-AB8F-BF5C16571F6A}" type="datetimeFigureOut">
              <a:rPr lang="es-CO" smtClean="0"/>
              <a:t>5/09/2025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7482B8-2E51-4D91-8D5A-2BE6ED75B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2081BF-C090-4E4F-855F-FB857FCD2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B09BD-4935-4E15-915B-CAF5541A0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182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69533-1871-4A5A-9BE1-C29688C85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1036" y="2145620"/>
            <a:ext cx="6655837" cy="949514"/>
          </a:xfrm>
        </p:spPr>
        <p:txBody>
          <a:bodyPr>
            <a:noAutofit/>
          </a:bodyPr>
          <a:lstStyle/>
          <a:p>
            <a:r>
              <a:rPr lang="es-MX" sz="4800" b="1" dirty="0" smtClean="0">
                <a:solidFill>
                  <a:schemeClr val="bg1"/>
                </a:solidFill>
              </a:rPr>
              <a:t>PQRSDF ENERO</a:t>
            </a:r>
            <a:endParaRPr lang="es-CO" sz="4800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D6ED36-3E6F-4691-BDA3-31B08010D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103" y="4815138"/>
            <a:ext cx="9144000" cy="846756"/>
          </a:xfrm>
        </p:spPr>
        <p:txBody>
          <a:bodyPr>
            <a:normAutofit/>
          </a:bodyPr>
          <a:lstStyle/>
          <a:p>
            <a:r>
              <a:rPr lang="es-MX" dirty="0" smtClean="0"/>
              <a:t>EXPERIENCIA DEL USUAIO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9508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2275621" y="399501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800" b="1" dirty="0" smtClean="0">
                <a:solidFill>
                  <a:schemeClr val="accent1"/>
                </a:solidFill>
              </a:rPr>
              <a:t>PQRSDF</a:t>
            </a:r>
            <a:endParaRPr lang="es-CO" sz="4800" b="1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6DDCDDE-2FDF-484C-B09B-FA126FF2D343}"/>
              </a:ext>
            </a:extLst>
          </p:cNvPr>
          <p:cNvSpPr txBox="1"/>
          <p:nvPr/>
        </p:nvSpPr>
        <p:spPr>
          <a:xfrm>
            <a:off x="2689092" y="1012632"/>
            <a:ext cx="9127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Durante el mes de enero se presentaron 43 PQRSF, de las cuales 33 quejas, 4 solicitudes, 3 felicitaciones, 2 peticiones y 1 sugerencia.</a:t>
            </a:r>
            <a:endParaRPr lang="es-CO" dirty="0">
              <a:effectLst/>
            </a:endParaRPr>
          </a:p>
        </p:txBody>
      </p:sp>
      <p:pic>
        <p:nvPicPr>
          <p:cNvPr id="7" name="Gráfico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092" y="2039815"/>
            <a:ext cx="7391717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9" y="2598821"/>
            <a:ext cx="2025682" cy="203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41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772731" y="688193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800" b="1" dirty="0" smtClean="0">
                <a:solidFill>
                  <a:schemeClr val="accent1"/>
                </a:solidFill>
              </a:rPr>
              <a:t>PQRSDF POR SERVICIO</a:t>
            </a:r>
            <a:endParaRPr lang="es-CO" sz="4800" b="1" dirty="0">
              <a:solidFill>
                <a:schemeClr val="accent1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22030" y="1537119"/>
            <a:ext cx="11230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MX" dirty="0">
                <a:latin typeface="Arial" panose="020B0604020202020204" pitchFamily="34" charset="0"/>
              </a:rPr>
              <a:t>Los servicios con mayor número de PQRSF corresponden a agendamiento con 12, urgencias 10, consulta externa 7.</a:t>
            </a:r>
            <a:endParaRPr lang="es-CO" dirty="0"/>
          </a:p>
        </p:txBody>
      </p:sp>
      <p:pic>
        <p:nvPicPr>
          <p:cNvPr id="4" name="Gráfico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726" y="2419245"/>
            <a:ext cx="7211005" cy="400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30" y="3066678"/>
            <a:ext cx="3223470" cy="231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 txBox="1">
            <a:spLocks/>
          </p:cNvSpPr>
          <p:nvPr/>
        </p:nvSpPr>
        <p:spPr>
          <a:xfrm>
            <a:off x="1533140" y="384492"/>
            <a:ext cx="9144000" cy="613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PQRSDF POR CANAL DE RECEPCIÓN </a:t>
            </a:r>
            <a:endParaRPr lang="es-CO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41258" y="1373212"/>
            <a:ext cx="87434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MX" dirty="0">
                <a:latin typeface="Arial" panose="020B0604020202020204" pitchFamily="34" charset="0"/>
              </a:rPr>
              <a:t>El canal de recepción con mayor número de PQRSF son los </a:t>
            </a:r>
            <a:r>
              <a:rPr lang="es-MX" dirty="0" smtClean="0">
                <a:latin typeface="Arial" panose="020B0604020202020204" pitchFamily="34" charset="0"/>
              </a:rPr>
              <a:t>buzones. ENERO</a:t>
            </a:r>
            <a:endParaRPr lang="es-CO" dirty="0">
              <a:effectLst/>
            </a:endParaRPr>
          </a:p>
        </p:txBody>
      </p:sp>
      <p:pic>
        <p:nvPicPr>
          <p:cNvPr id="6" name="Gráfico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87" y="2118133"/>
            <a:ext cx="5944531" cy="383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t="16468" r="8170" b="10944"/>
          <a:stretch/>
        </p:blipFill>
        <p:spPr>
          <a:xfrm>
            <a:off x="8136794" y="2118133"/>
            <a:ext cx="2464455" cy="3750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6849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89" y="972649"/>
            <a:ext cx="10110569" cy="425584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5860" y="3549978"/>
            <a:ext cx="4640981" cy="267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369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1253" r="3408"/>
          <a:stretch/>
        </p:blipFill>
        <p:spPr>
          <a:xfrm>
            <a:off x="832338" y="586154"/>
            <a:ext cx="10187354" cy="600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01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51254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76</Words>
  <Application>Microsoft Office PowerPoint</Application>
  <PresentationFormat>Panorámica</PresentationFormat>
  <Paragraphs>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PQRSDF ENERO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PRESENTACIÓN</dc:title>
  <dc:creator>user</dc:creator>
  <cp:lastModifiedBy>Experiencia al Usuario-02</cp:lastModifiedBy>
  <cp:revision>16</cp:revision>
  <dcterms:created xsi:type="dcterms:W3CDTF">2024-08-26T14:52:25Z</dcterms:created>
  <dcterms:modified xsi:type="dcterms:W3CDTF">2025-09-05T15:29:03Z</dcterms:modified>
</cp:coreProperties>
</file>