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3" r:id="rId5"/>
    <p:sldId id="264" r:id="rId6"/>
    <p:sldId id="268" r:id="rId7"/>
    <p:sldId id="265" r:id="rId8"/>
    <p:sldId id="266" r:id="rId9"/>
    <p:sldId id="259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9" d="100"/>
          <a:sy n="39" d="100"/>
        </p:scale>
        <p:origin x="84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F5F97-1020-4EE6-ACA1-E90897E1D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759910-1034-49E7-BC79-A28022929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F966D-C1C7-40B0-8162-73CDD1D8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DB57A8-5238-40C4-9A88-85BF392C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7885B3-B239-4D90-B0FD-A877E874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59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4AE1A-77EF-484F-A804-44EA302E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646D03-5F22-4FA5-9817-2E410DFDD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E9FB61-F9C1-4AA1-99BC-7FC86001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68517D-FDB7-4C54-926C-6304547E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863A7-71BC-40F8-A158-5A9A6057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740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C4E17-CB96-4580-8A84-23CF451D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E743F1-DEAC-4FEA-91AE-57CBDF598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BEDFEA-2651-4C28-9F34-60EF5619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8A936E-A542-4128-89FE-25910D87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454940-65B8-43B5-805A-62F15723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943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86DA25-4C0D-463D-8289-FD732DC7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7EFF1D-D0BE-43A4-A41B-9A5351DE9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3B7E19-8BC9-476E-B506-BDD3FD610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BF8CF4-5E72-4DEB-B453-063D3A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299471-A835-445F-85B7-0393FD2D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22F38A-CD7A-4C0A-841F-3C02134E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0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640F6-05C2-4688-955A-7296D0579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DF0F71-EDCE-454E-AC7A-677AE701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21545F-6E58-42EF-8380-F7D3C73B9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EE216B-093A-470C-8716-5CD593F78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4D12FC-F7E9-471F-9845-0726EC891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A4E2CE-8782-4667-83A9-AD4D0322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42954F-5699-49D0-B195-CC6190678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28E020-0DE7-4ADC-B298-3E3348C4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253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1C42E-3A84-4A7D-A0D7-DFDBEEDA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07FEBB-E137-4290-A7C2-BB81D055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B4A668-FBFF-444A-9606-25D30B87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AD0BAB-85DB-4994-8FE2-8B134970A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65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EAEA6E-C7E2-400D-9F2C-7655A3A7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5EAF9C2-66E4-4F6C-B5A9-DCE7CBD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54F549-00DE-4C3D-92E9-C11D0660D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572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AC0ED-9A90-49B3-8F84-4CCBDA10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2F82F6-A48C-4802-95FC-4E44B56B9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CDABEF-7742-4D1B-98F0-BDC980609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4EEF5A-EECA-4654-BFBC-C3224B67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26A55B-4ECE-4555-81F3-7B01EFF5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BC4BBE-5C8F-406F-A5F6-D7DC51E7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31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85C43-08EF-4BD9-A218-38CAD266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B6F318-8444-4900-BC88-875353FA60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D25216-3601-4132-A466-A43F91446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07827F-E9CB-426E-88E8-51BB7023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5746CE-82F9-4FA8-9A0E-E8F8DA709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1589BA-AA34-440C-96EE-5096F4D80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469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51E2B-923F-4458-9B56-B6694F6C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F8E8BD-05AE-42F6-A28F-DE6821AC6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F1BADB-96DB-4328-9A9B-39ECD064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F361CB-E120-4FCE-BC69-B351C1064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0C5800-7D4C-473A-A846-3DA77B77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584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9A63E9-572F-4E70-900E-8289A8BA0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3A2B5C-5897-4F84-B25A-DEA36E31F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819DD3-DEDB-4FDA-B961-E728E57A9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EFDFE9-8BB3-47D4-8027-F3E67B3C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ABD4CB-278D-4FCC-99DC-7BC9FE90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354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BD8030-76DF-446F-8225-156CADC5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1A0A47-AAFE-4984-8867-B71DC703F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E5AFFB-23A1-4118-A1AD-F7A3420B9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7482B8-2E51-4D91-8D5A-2BE6ED75B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2081BF-C090-4E4F-855F-FB857FCD2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18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69533-1871-4A5A-9BE1-C29688C85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1036" y="2145620"/>
            <a:ext cx="6655837" cy="949514"/>
          </a:xfrm>
        </p:spPr>
        <p:txBody>
          <a:bodyPr>
            <a:noAutofit/>
          </a:bodyPr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PQRSDF FEBRERO</a:t>
            </a:r>
            <a:endParaRPr lang="es-CO" sz="4800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D6ED36-3E6F-4691-BDA3-31B08010D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103" y="4815138"/>
            <a:ext cx="9144000" cy="846756"/>
          </a:xfrm>
        </p:spPr>
        <p:txBody>
          <a:bodyPr>
            <a:normAutofit/>
          </a:bodyPr>
          <a:lstStyle/>
          <a:p>
            <a:r>
              <a:rPr lang="es-MX" b="1" dirty="0" smtClean="0"/>
              <a:t>EXPERIENCIA DEL USUARIO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79508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725838" y="477177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>
                <a:solidFill>
                  <a:schemeClr val="accent1"/>
                </a:solidFill>
              </a:rPr>
              <a:t>PQRSDF</a:t>
            </a:r>
            <a:endParaRPr lang="es-CO" sz="4800" b="1" dirty="0">
              <a:solidFill>
                <a:schemeClr val="accent1"/>
              </a:solidFill>
            </a:endParaRPr>
          </a:p>
        </p:txBody>
      </p:sp>
      <p:pic>
        <p:nvPicPr>
          <p:cNvPr id="5" name="Gráfico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324" y="1637440"/>
            <a:ext cx="7762886" cy="444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330" y="2372498"/>
            <a:ext cx="2717015" cy="272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41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61715" y="430285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>
                <a:solidFill>
                  <a:schemeClr val="accent1"/>
                </a:solidFill>
              </a:rPr>
              <a:t>PQRSDF POR SERVICIO</a:t>
            </a:r>
            <a:endParaRPr lang="es-CO" sz="4800" b="1" dirty="0">
              <a:solidFill>
                <a:schemeClr val="accent1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76058" y="1266932"/>
            <a:ext cx="109382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CO" dirty="0">
                <a:latin typeface="Arial" panose="020B0604020202020204" pitchFamily="34" charset="0"/>
              </a:rPr>
              <a:t>Los servicios con mayor numero de PQRSF, corresponden a consulta externa 10, agendamiento 9, </a:t>
            </a:r>
            <a:r>
              <a:rPr lang="es-CO" dirty="0" smtClean="0">
                <a:latin typeface="Arial" panose="020B0604020202020204" pitchFamily="34" charset="0"/>
              </a:rPr>
              <a:t>facturación </a:t>
            </a:r>
            <a:r>
              <a:rPr lang="es-CO" dirty="0">
                <a:latin typeface="Arial" panose="020B0604020202020204" pitchFamily="34" charset="0"/>
              </a:rPr>
              <a:t>8, urgencias 4.</a:t>
            </a:r>
            <a:endParaRPr lang="es-CO" dirty="0">
              <a:effectLst/>
            </a:endParaRPr>
          </a:p>
        </p:txBody>
      </p:sp>
      <p:pic>
        <p:nvPicPr>
          <p:cNvPr id="4" name="Gráfico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58" y="2329497"/>
            <a:ext cx="6587901" cy="379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5931" y="2829299"/>
            <a:ext cx="3223470" cy="231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595507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PQRSDF POR CANAL DE RECEPCIÓN </a:t>
            </a:r>
            <a:endParaRPr lang="es-CO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34028" y="1444572"/>
            <a:ext cx="10920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CO" dirty="0">
                <a:latin typeface="Arial" panose="020B0604020202020204" pitchFamily="34" charset="0"/>
              </a:rPr>
              <a:t>El canal de </a:t>
            </a:r>
            <a:r>
              <a:rPr lang="es-CO" dirty="0" smtClean="0">
                <a:latin typeface="Arial" panose="020B0604020202020204" pitchFamily="34" charset="0"/>
              </a:rPr>
              <a:t>recepción </a:t>
            </a:r>
            <a:r>
              <a:rPr lang="es-CO" dirty="0">
                <a:latin typeface="Arial" panose="020B0604020202020204" pitchFamily="34" charset="0"/>
              </a:rPr>
              <a:t>con mayor numero de PQRSF son los buzones</a:t>
            </a:r>
            <a:r>
              <a:rPr lang="es-CO" dirty="0" smtClean="0">
                <a:latin typeface="Arial" panose="020B0604020202020204" pitchFamily="34" charset="0"/>
              </a:rPr>
              <a:t>. FEBRERO</a:t>
            </a:r>
            <a:endParaRPr lang="es-CO" dirty="0">
              <a:effectLst/>
            </a:endParaRPr>
          </a:p>
        </p:txBody>
      </p:sp>
      <p:pic>
        <p:nvPicPr>
          <p:cNvPr id="4" name="Gráfico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37" y="2049838"/>
            <a:ext cx="5698603" cy="400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t="16468" r="8170" b="10944"/>
          <a:stretch/>
        </p:blipFill>
        <p:spPr>
          <a:xfrm>
            <a:off x="7723366" y="1995625"/>
            <a:ext cx="2705737" cy="4117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1033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384492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ENTIDADES </a:t>
            </a:r>
            <a:endParaRPr lang="es-CO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44" y="1549850"/>
            <a:ext cx="10411391" cy="442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52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384492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TIPIFICACION DE LAS PQRSDF </a:t>
            </a:r>
            <a:endParaRPr lang="es-CO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04" y="1276091"/>
            <a:ext cx="11219328" cy="46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00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64523" y="951713"/>
            <a:ext cx="9676227" cy="4138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CO" sz="2800" b="1" dirty="0" smtClean="0">
                <a:latin typeface="Arial" panose="020B0604020202020204" pitchFamily="34" charset="0"/>
              </a:rPr>
              <a:t>CONCLUSION</a:t>
            </a:r>
          </a:p>
          <a:p>
            <a:pPr algn="ctr">
              <a:spcAft>
                <a:spcPts val="0"/>
              </a:spcAft>
            </a:pPr>
            <a:endParaRPr lang="es-CO" sz="2800" b="1" dirty="0"/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lo que va del año 2025, durante los meses de enero y febrero, se han registrado un total de </a:t>
            </a:r>
            <a:r>
              <a:rPr lang="es-CO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42 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PQRSF (Peticiones, Quejas, Reclamos, Sugerencias y Felicitaciones). De estas, se han emitido respuestas a </a:t>
            </a:r>
            <a:r>
              <a:rPr lang="es-CO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80%.</a:t>
            </a:r>
            <a:endParaRPr lang="es-CO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 servicios con mayor número de PQRSF son</a:t>
            </a:r>
            <a:r>
              <a:rPr lang="es-CO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CO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Consulta externa: </a:t>
            </a:r>
            <a:r>
              <a:rPr lang="es-CO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Agendamiento: </a:t>
            </a:r>
            <a:r>
              <a:rPr lang="es-CO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s-CO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Facturación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CO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Urgencias: 8</a:t>
            </a:r>
            <a:endParaRPr lang="es-CO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428" y="3513522"/>
            <a:ext cx="6033393" cy="267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58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9407" y="1163258"/>
            <a:ext cx="1056096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•	</a:t>
            </a:r>
            <a:r>
              <a:rPr lang="es-MX" b="1" dirty="0"/>
              <a:t>Mejorar la eficiencia en la facturación</a:t>
            </a:r>
            <a:r>
              <a:rPr lang="es-MX" dirty="0"/>
              <a:t>, la gestión de citas médicas y la comunicación sobre procedimientos, ordenes médicas, autorizaciones, asegurando tiempos de espera más cortos y mayor disponibilidad de agendas.</a:t>
            </a:r>
          </a:p>
          <a:p>
            <a:pPr algn="just"/>
            <a:r>
              <a:rPr lang="es-MX" dirty="0"/>
              <a:t>•	</a:t>
            </a:r>
            <a:r>
              <a:rPr lang="es-MX" b="1" dirty="0"/>
              <a:t>Invertir en formación continua </a:t>
            </a:r>
            <a:r>
              <a:rPr lang="es-MX" dirty="0"/>
              <a:t>para todo el personal en áreas clave como trato humano, humanización, empatía, atención al cliente, y manejo de situaciones de estrés o conflicto. Esto es fundamental para garantizar un servicio de calidad y un trato digno hacia los pacientes.</a:t>
            </a:r>
          </a:p>
          <a:p>
            <a:r>
              <a:rPr lang="es-MX" dirty="0"/>
              <a:t>•	</a:t>
            </a:r>
            <a:r>
              <a:rPr lang="es-MX" b="1" dirty="0"/>
              <a:t>Fortalecer la comunicación interna entre médicos y pacientes,</a:t>
            </a:r>
            <a:r>
              <a:rPr lang="es-MX" dirty="0"/>
              <a:t> así como entre los diferentes servicios hospitalarios, para asegurar que los pacientes reciban la mejor atención posible de manera oportuna.</a:t>
            </a:r>
          </a:p>
          <a:p>
            <a:r>
              <a:rPr lang="es-MX" dirty="0"/>
              <a:t>•	</a:t>
            </a:r>
            <a:r>
              <a:rPr lang="es-MX" b="1" dirty="0"/>
              <a:t>Aumentar la disponibilidad de citas, mejorar los tiempos de espera </a:t>
            </a:r>
            <a:r>
              <a:rPr lang="es-MX" dirty="0"/>
              <a:t>y garantizar que las citas sean confirmadas y gestionadas con anticipación para evitar sobrecarga y demoras.</a:t>
            </a:r>
          </a:p>
          <a:p>
            <a:r>
              <a:rPr lang="es-MX" dirty="0"/>
              <a:t>•	</a:t>
            </a:r>
            <a:r>
              <a:rPr lang="es-MX" b="1" dirty="0"/>
              <a:t>Reducir las demoras en la atención médica y en los servicios administrativos </a:t>
            </a:r>
            <a:r>
              <a:rPr lang="es-MX" b="1" dirty="0" err="1"/>
              <a:t>CEI</a:t>
            </a:r>
            <a:r>
              <a:rPr lang="es-MX" b="1" dirty="0"/>
              <a:t>, </a:t>
            </a:r>
            <a:r>
              <a:rPr lang="es-MX" dirty="0"/>
              <a:t>para mejorar la experiencia general de los usuarios.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616" y="4572000"/>
            <a:ext cx="4052114" cy="17606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368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1254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126</Words>
  <Application>Microsoft Office PowerPoint</Application>
  <PresentationFormat>Panorámica</PresentationFormat>
  <Paragraphs>22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Times New Roman</vt:lpstr>
      <vt:lpstr>Tema de Office</vt:lpstr>
      <vt:lpstr>PQRSDF FEBRERO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PRESENTACIÓN</dc:title>
  <dc:creator>user</dc:creator>
  <cp:lastModifiedBy>Experiencia al Usuario-02</cp:lastModifiedBy>
  <cp:revision>16</cp:revision>
  <dcterms:created xsi:type="dcterms:W3CDTF">2024-08-26T14:52:25Z</dcterms:created>
  <dcterms:modified xsi:type="dcterms:W3CDTF">2025-09-05T15:32:36Z</dcterms:modified>
</cp:coreProperties>
</file>