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9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0" d="100"/>
          <a:sy n="40" d="100"/>
        </p:scale>
        <p:origin x="60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MARZO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dirty="0" smtClean="0"/>
              <a:t>EXPERIENCIA DEL USUARIO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725838" y="477177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378926" y="1584584"/>
            <a:ext cx="9530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Durante el mes de marzo se registraron 36 PQRSF; las cuales corresponden a 19 quejas, 1 petición, 2 reclamos, 3 sugerencias, 6 felicitaciones y 5 solicitud.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28" y="2452279"/>
            <a:ext cx="7518371" cy="37566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334" y="2725191"/>
            <a:ext cx="2643008" cy="265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430285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 POR SERVICIO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39336" y="1500060"/>
            <a:ext cx="110471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Los servicios con mayor numero de PQRSF, corresponden a agendamiento 9, </a:t>
            </a:r>
            <a:r>
              <a:rPr lang="es-ES" dirty="0" smtClean="0"/>
              <a:t>facturación </a:t>
            </a:r>
            <a:r>
              <a:rPr lang="es-ES" dirty="0"/>
              <a:t>6, consulta externa 5, urgencias 4.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495" y="2317595"/>
            <a:ext cx="5723510" cy="40650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36" y="2994489"/>
            <a:ext cx="3223470" cy="23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595507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PQRSDF POR CANAL DE RECEPCIÓN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62" y="1900988"/>
            <a:ext cx="5237876" cy="383227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t="16468" r="8170" b="10944"/>
          <a:stretch/>
        </p:blipFill>
        <p:spPr>
          <a:xfrm>
            <a:off x="7425503" y="1900988"/>
            <a:ext cx="3251637" cy="4233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9086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88758" y="1179094"/>
            <a:ext cx="1162250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Demoras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en la atención médica: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Quejas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comunes: Los pacientes y familiares mencionan repetidamente la demora en la atención, especialmente en servicios de urgencias, consultas médicas y procedimientos como colonoscopias. La demora en ser atendido por un médico, así como la falta de agenda para citas médicas, es un problema frecuente.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 Esto genera frustración y desconfianza en los usuarios, que sienten que no reciben la atención oportuna, lo que puede tener consecuencias negativas para la salud de los pacientes.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 Falta de disponibilidad de citas médicas: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Quejas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comunes: Muchos usuarios han intentado agendar citas sin éxito, ya sea por teléfono o en línea, y se enfrentan a problemas para conseguir una cita médica, especialmente con especialistas como ortopedistas, neurocirujanos y gastroenterólogos.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 La falta de agendamiento de citas puede generar demoras innecesarias en el tratamiento de los pacientes, lo que afecta su bienestar y prolonga su malestar.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 Atención y trato del personal: </a:t>
            </a:r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Quejas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comunes: Hay varias quejas sobre la actitud y comportamiento de algunos empleados, especialmente en áreas como facturación, urgencias y otros servicios administrativos. Los usuarios mencionan un trato grosero, despectivo y, en algunos casos, falta de respeto hacia los pacientes.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6020" y="240632"/>
            <a:ext cx="2695243" cy="123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74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125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295</Words>
  <Application>Microsoft Office PowerPoint</Application>
  <PresentationFormat>Panorámica</PresentationFormat>
  <Paragraphs>17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PQRSDF MARZO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17</cp:revision>
  <dcterms:created xsi:type="dcterms:W3CDTF">2024-08-26T14:52:25Z</dcterms:created>
  <dcterms:modified xsi:type="dcterms:W3CDTF">2025-09-05T15:34:42Z</dcterms:modified>
</cp:coreProperties>
</file>