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cap="all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Wednesday, October 8,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6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Wednesday, October 8,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3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Wednesday, October 8,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86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Wednesday, October 8,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82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Wednesday, October 8,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606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Wednesday, October 8,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Wednesday, October 8,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84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Wednesday, October 8,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6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Wednesday, October 8,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7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Wednesday, October 8,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Wednesday, October 8,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3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Wednesday, October 8,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7909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88000"/>
        </a:lnSpc>
        <a:spcBef>
          <a:spcPct val="0"/>
        </a:spcBef>
        <a:buNone/>
        <a:defRPr sz="4400" kern="1200" cap="none" spc="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F3A7E8-6DA9-4C2B-ACC8-475F34DAE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21CDF0-4D24-4190-9285-9016C19C1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BD97FC-B441-6718-67A6-08B5C6762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0000" y="1449388"/>
            <a:ext cx="5015638" cy="2075012"/>
          </a:xfrm>
        </p:spPr>
        <p:txBody>
          <a:bodyPr>
            <a:normAutofit/>
          </a:bodyPr>
          <a:lstStyle/>
          <a:p>
            <a:r>
              <a:rPr lang="es-CO" dirty="0"/>
              <a:t>Alertas sanitarias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615526-04BC-70F2-6086-AE7145EE1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0000" y="3830398"/>
            <a:ext cx="5015638" cy="1219439"/>
          </a:xfrm>
        </p:spPr>
        <p:txBody>
          <a:bodyPr>
            <a:normAutofit/>
          </a:bodyPr>
          <a:lstStyle/>
          <a:p>
            <a:r>
              <a:rPr lang="es-CO" dirty="0"/>
              <a:t>SEPTIEMBRE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4B376F-E9AA-CA83-6D54-F981857AC7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17" r="1698"/>
          <a:stretch>
            <a:fillRect/>
          </a:stretch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09203" y="317452"/>
            <a:ext cx="2117174" cy="588806"/>
            <a:chOff x="4549904" y="5078157"/>
            <a:chExt cx="3023338" cy="840818"/>
          </a:xfrm>
        </p:grpSpPr>
        <p:sp>
          <p:nvSpPr>
            <p:cNvPr id="14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5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6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90093" y="5372723"/>
            <a:ext cx="2088038" cy="719230"/>
            <a:chOff x="4532666" y="505937"/>
            <a:chExt cx="2981730" cy="1027064"/>
          </a:xfrm>
        </p:grpSpPr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1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5333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311E0-4AD3-2F39-E197-73F11D5F8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312" y="373502"/>
            <a:ext cx="7715300" cy="1477328"/>
          </a:xfrm>
        </p:spPr>
        <p:txBody>
          <a:bodyPr>
            <a:normAutofit fontScale="90000"/>
          </a:bodyPr>
          <a:lstStyle/>
          <a:p>
            <a:r>
              <a:rPr lang="en-US" dirty="0"/>
              <a:t>OMEPRAZOLE DELAYED-RELEASE CAPSULES USP 40 mg </a:t>
            </a:r>
            <a:br>
              <a:rPr lang="en-US" dirty="0"/>
            </a:br>
            <a:r>
              <a:rPr lang="es-MX" dirty="0"/>
              <a:t>Alerta sobre lotes sin registro sanitario (posible falsificación)</a:t>
            </a:r>
            <a:endParaRPr lang="es-CO" dirty="0"/>
          </a:p>
        </p:txBody>
      </p:sp>
      <p:sp>
        <p:nvSpPr>
          <p:cNvPr id="5" name="AutoShape 4" descr="Imagen de NOVOSEVEN RT MIXPRO 2 MG (100KUI)">
            <a:extLst>
              <a:ext uri="{FF2B5EF4-FFF2-40B4-BE49-F238E27FC236}">
                <a16:creationId xmlns:a16="http://schemas.microsoft.com/office/drawing/2014/main" id="{9BA1A468-1B34-8C7C-2C0C-668C782592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24322" y="3981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332E988-6B02-5F90-3911-BCB01D9C0FEF}"/>
              </a:ext>
            </a:extLst>
          </p:cNvPr>
          <p:cNvSpPr txBox="1">
            <a:spLocks/>
          </p:cNvSpPr>
          <p:nvPr/>
        </p:nvSpPr>
        <p:spPr>
          <a:xfrm>
            <a:off x="3492708" y="2808610"/>
            <a:ext cx="8447791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0000" lnSpcReduction="100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/>
              <a:t>CBD BITES RELAX EDITION</a:t>
            </a:r>
            <a:br>
              <a:rPr lang="es-CO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952246-09E7-635C-A251-D01141D3A31A}"/>
              </a:ext>
            </a:extLst>
          </p:cNvPr>
          <p:cNvSpPr txBox="1">
            <a:spLocks/>
          </p:cNvSpPr>
          <p:nvPr/>
        </p:nvSpPr>
        <p:spPr>
          <a:xfrm>
            <a:off x="494676" y="5207883"/>
            <a:ext cx="8315378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0000" lnSpcReduction="100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/>
              <a:t>KING MAKER</a:t>
            </a:r>
            <a:br>
              <a:rPr lang="es-CO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pic>
        <p:nvPicPr>
          <p:cNvPr id="1026" name="Picture 2" descr="Dirección de Medicamentos y Productos Biológicos">
            <a:extLst>
              <a:ext uri="{FF2B5EF4-FFF2-40B4-BE49-F238E27FC236}">
                <a16:creationId xmlns:a16="http://schemas.microsoft.com/office/drawing/2014/main" id="{B8B27535-D385-B334-0184-69D298D7B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65" y="174471"/>
            <a:ext cx="222885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omitas De Cbd Relax Edition 600mg - Rappi">
            <a:extLst>
              <a:ext uri="{FF2B5EF4-FFF2-40B4-BE49-F238E27FC236}">
                <a16:creationId xmlns:a16="http://schemas.microsoft.com/office/drawing/2014/main" id="{1E2AA7D4-1492-7D0E-6146-1469CEED06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29" t="26987" r="24571" b="14317"/>
          <a:stretch>
            <a:fillRect/>
          </a:stretch>
        </p:blipFill>
        <p:spPr bwMode="auto">
          <a:xfrm>
            <a:off x="1459064" y="2199208"/>
            <a:ext cx="1452532" cy="262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uplemento King Maker para ho... - B0F6MDYGWJ | Encarguelo.com">
            <a:extLst>
              <a:ext uri="{FF2B5EF4-FFF2-40B4-BE49-F238E27FC236}">
                <a16:creationId xmlns:a16="http://schemas.microsoft.com/office/drawing/2014/main" id="{6554659C-4395-5FD3-B6C4-2C9DCD2770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1" t="11585" r="15173" b="16066"/>
          <a:stretch>
            <a:fillRect/>
          </a:stretch>
        </p:blipFill>
        <p:spPr bwMode="auto">
          <a:xfrm>
            <a:off x="9124690" y="4424144"/>
            <a:ext cx="1949899" cy="206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471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FC45D-7597-4A4A-DBA9-53A6450DB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6" y="619200"/>
            <a:ext cx="9728616" cy="1477328"/>
          </a:xfrm>
        </p:spPr>
        <p:txBody>
          <a:bodyPr>
            <a:normAutofit fontScale="90000"/>
          </a:bodyPr>
          <a:lstStyle/>
          <a:p>
            <a:r>
              <a:rPr lang="es-CO" dirty="0"/>
              <a:t>WE HE4L</a:t>
            </a:r>
            <a:br>
              <a:rPr lang="es-MX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0AFFDD78-DFE2-56A4-AEC5-A16A97EEB395}"/>
              </a:ext>
            </a:extLst>
          </p:cNvPr>
          <p:cNvSpPr txBox="1">
            <a:spLocks/>
          </p:cNvSpPr>
          <p:nvPr/>
        </p:nvSpPr>
        <p:spPr>
          <a:xfrm>
            <a:off x="5039194" y="4022809"/>
            <a:ext cx="6643140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0000" lnSpcReduction="100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/>
              <a:t>LIPO FIT - SUPER MAGNESIO &amp; ASHWAGANDHA </a:t>
            </a:r>
            <a:br>
              <a:rPr lang="es-MX" dirty="0"/>
            </a:br>
            <a:r>
              <a:rPr lang="es-MX" dirty="0"/>
              <a:t> comercialización en Colombia es ilegal/ no cuenta con registro sanitario</a:t>
            </a:r>
            <a:endParaRPr lang="es-CO" dirty="0"/>
          </a:p>
        </p:txBody>
      </p:sp>
      <p:pic>
        <p:nvPicPr>
          <p:cNvPr id="2054" name="Picture 6" descr="Gotas Sublinguales Ansiedad CBD X 30 Ml We He4L - Interdrogas">
            <a:extLst>
              <a:ext uri="{FF2B5EF4-FFF2-40B4-BE49-F238E27FC236}">
                <a16:creationId xmlns:a16="http://schemas.microsoft.com/office/drawing/2014/main" id="{5FD60237-1B45-7938-DD1B-483A1210F8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45" t="11704" r="31581" b="10656"/>
          <a:stretch>
            <a:fillRect/>
          </a:stretch>
        </p:blipFill>
        <p:spPr bwMode="auto">
          <a:xfrm>
            <a:off x="10558071" y="180018"/>
            <a:ext cx="1124263" cy="265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Musclefit Lipo Fit 120 Caps 60 Servicios Sabor Sin sabor | MercadoLibre">
            <a:extLst>
              <a:ext uri="{FF2B5EF4-FFF2-40B4-BE49-F238E27FC236}">
                <a16:creationId xmlns:a16="http://schemas.microsoft.com/office/drawing/2014/main" id="{A7AD0886-C049-C386-6200-7F15B3223D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060" name="Picture 12" descr="LipoFit Turbo may be harmful due to hidden drug ingredients | FDA">
            <a:extLst>
              <a:ext uri="{FF2B5EF4-FFF2-40B4-BE49-F238E27FC236}">
                <a16:creationId xmlns:a16="http://schemas.microsoft.com/office/drawing/2014/main" id="{FC9CA74C-4C15-C1DC-FBAD-057D5F138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2413" y="3144210"/>
            <a:ext cx="2528341" cy="189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4" descr="Súper Magnesio Y Ashwagandha Sin Sabor | MercadoLibre">
            <a:extLst>
              <a:ext uri="{FF2B5EF4-FFF2-40B4-BE49-F238E27FC236}">
                <a16:creationId xmlns:a16="http://schemas.microsoft.com/office/drawing/2014/main" id="{31F1BEF7-5F5C-2454-339B-89063E303F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19F60BA-57A5-73EF-5133-00EF0C1242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443" t="22282" r="64713" b="17142"/>
          <a:stretch>
            <a:fillRect/>
          </a:stretch>
        </p:blipFill>
        <p:spPr>
          <a:xfrm>
            <a:off x="2558322" y="1946671"/>
            <a:ext cx="2053652" cy="415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63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2858D-F7AF-DF65-E5B9-F3BAF3DC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D82DD-8C16-763E-EC9E-C1E1A3ACB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6" y="619200"/>
            <a:ext cx="9728616" cy="1477328"/>
          </a:xfrm>
        </p:spPr>
        <p:txBody>
          <a:bodyPr>
            <a:normAutofit/>
          </a:bodyPr>
          <a:lstStyle/>
          <a:p>
            <a:r>
              <a:rPr lang="es-CO" dirty="0"/>
              <a:t>WE HE4L</a:t>
            </a:r>
            <a:br>
              <a:rPr lang="es-MX" dirty="0"/>
            </a:br>
            <a:r>
              <a:rPr lang="es-MX" dirty="0"/>
              <a:t>producto fraudulento TIRZEPATIDA (GLP-1 / GIP) + B12</a:t>
            </a:r>
            <a:endParaRPr lang="es-CO" dirty="0"/>
          </a:p>
        </p:txBody>
      </p:sp>
      <p:sp>
        <p:nvSpPr>
          <p:cNvPr id="6" name="AutoShape 8" descr="Musclefit Lipo Fit 120 Caps 60 Servicios Sabor Sin sabor | MercadoLibre">
            <a:extLst>
              <a:ext uri="{FF2B5EF4-FFF2-40B4-BE49-F238E27FC236}">
                <a16:creationId xmlns:a16="http://schemas.microsoft.com/office/drawing/2014/main" id="{946833CB-ED92-6BA0-EAE3-B88640DEFD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14" descr="Súper Magnesio Y Ashwagandha Sin Sabor | MercadoLibre">
            <a:extLst>
              <a:ext uri="{FF2B5EF4-FFF2-40B4-BE49-F238E27FC236}">
                <a16:creationId xmlns:a16="http://schemas.microsoft.com/office/drawing/2014/main" id="{AC69967B-B5DD-3CEB-DF3D-12910D5AD9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074" name="Picture 2" descr="Tirzepatide + Vitamin B12 10 mg/ml (2ml vial) - Klear Care">
            <a:extLst>
              <a:ext uri="{FF2B5EF4-FFF2-40B4-BE49-F238E27FC236}">
                <a16:creationId xmlns:a16="http://schemas.microsoft.com/office/drawing/2014/main" id="{93077EBF-E4E2-E506-6089-F959B0D9E9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3" r="25228"/>
          <a:stretch>
            <a:fillRect/>
          </a:stretch>
        </p:blipFill>
        <p:spPr bwMode="auto">
          <a:xfrm>
            <a:off x="8774243" y="455885"/>
            <a:ext cx="1748851" cy="3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924867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Blob V2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B495C2"/>
      </a:accent1>
      <a:accent2>
        <a:srgbClr val="767E37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Blob">
      <a:majorFont>
        <a:latin typeface="The Hand Extrablack"/>
        <a:ea typeface=""/>
        <a:cs typeface=""/>
      </a:majorFont>
      <a:minorFont>
        <a:latin typeface="Sagona Boo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</TotalTime>
  <Words>98</Words>
  <Application>Microsoft Office PowerPoint</Application>
  <PresentationFormat>Panorámica</PresentationFormat>
  <Paragraphs>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Sagona Book</vt:lpstr>
      <vt:lpstr>The Hand Extrablack</vt:lpstr>
      <vt:lpstr>BlobVTI</vt:lpstr>
      <vt:lpstr>Alertas sanitarias</vt:lpstr>
      <vt:lpstr>OMEPRAZOLE DELAYED-RELEASE CAPSULES USP 40 mg  Alerta sobre lotes sin registro sanitario (posible falsificación)</vt:lpstr>
      <vt:lpstr>WE HE4L comercialización en Colombia es ilegal/ no cuenta con registro sanitario</vt:lpstr>
      <vt:lpstr>WE HE4L producto fraudulento TIRZEPATIDA (GLP-1 / GIP) + B12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LIDER FARMACIA</dc:creator>
  <cp:lastModifiedBy>LIDER FARMACIA</cp:lastModifiedBy>
  <cp:revision>4</cp:revision>
  <dcterms:created xsi:type="dcterms:W3CDTF">2025-07-03T20:09:11Z</dcterms:created>
  <dcterms:modified xsi:type="dcterms:W3CDTF">2025-10-09T12:43:29Z</dcterms:modified>
</cp:coreProperties>
</file>