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Tuesday, December 2,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6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Tuesday, December 2,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3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8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8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06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8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6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7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Tuesday, December 2,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3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Tuesday, December 2,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90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BD97FC-B441-6718-67A6-08B5C6762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000" y="1449388"/>
            <a:ext cx="5015638" cy="2075012"/>
          </a:xfrm>
        </p:spPr>
        <p:txBody>
          <a:bodyPr>
            <a:normAutofit/>
          </a:bodyPr>
          <a:lstStyle/>
          <a:p>
            <a:r>
              <a:rPr lang="es-CO" dirty="0"/>
              <a:t>Alertas sanitarias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615526-04BC-70F2-6086-AE7145EE1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0" y="3830398"/>
            <a:ext cx="5015638" cy="1219439"/>
          </a:xfrm>
        </p:spPr>
        <p:txBody>
          <a:bodyPr>
            <a:normAutofit/>
          </a:bodyPr>
          <a:lstStyle/>
          <a:p>
            <a:r>
              <a:rPr lang="es-CO" dirty="0"/>
              <a:t>Noviembre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B376F-E9AA-CA83-6D54-F981857AC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17" r="1698"/>
          <a:stretch>
            <a:fillRect/>
          </a:stretch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33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311E0-4AD3-2F39-E197-73F11D5F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12" y="373502"/>
            <a:ext cx="7715300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CIRCULEN MAX </a:t>
            </a:r>
            <a:br>
              <a:rPr lang="en-US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5" name="AutoShape 4" descr="Imagen de NOVOSEVEN RT MIXPRO 2 MG (100KUI)">
            <a:extLst>
              <a:ext uri="{FF2B5EF4-FFF2-40B4-BE49-F238E27FC236}">
                <a16:creationId xmlns:a16="http://schemas.microsoft.com/office/drawing/2014/main" id="{9BA1A468-1B34-8C7C-2C0C-668C782592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24322" y="3981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332E988-6B02-5F90-3911-BCB01D9C0FEF}"/>
              </a:ext>
            </a:extLst>
          </p:cNvPr>
          <p:cNvSpPr txBox="1">
            <a:spLocks/>
          </p:cNvSpPr>
          <p:nvPr/>
        </p:nvSpPr>
        <p:spPr>
          <a:xfrm>
            <a:off x="4062334" y="2808610"/>
            <a:ext cx="7878165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NOXPIRIN PLUS CÁPSULA</a:t>
            </a:r>
            <a:br>
              <a:rPr lang="es-CO" dirty="0"/>
            </a:br>
            <a:r>
              <a:rPr lang="es-MX" dirty="0"/>
              <a:t>falsificación del producto </a:t>
            </a:r>
            <a:r>
              <a:rPr lang="es-CO" dirty="0"/>
              <a:t>. LOTE 15890724 FV 07-2026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C952246-09E7-635C-A251-D01141D3A31A}"/>
              </a:ext>
            </a:extLst>
          </p:cNvPr>
          <p:cNvSpPr txBox="1">
            <a:spLocks/>
          </p:cNvSpPr>
          <p:nvPr/>
        </p:nvSpPr>
        <p:spPr>
          <a:xfrm>
            <a:off x="494676" y="5207883"/>
            <a:ext cx="7715300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KING ROSI A BASE DE CANNABIS</a:t>
            </a:r>
            <a:br>
              <a:rPr lang="es-CO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715ADE0-8EB3-D840-EB71-AD3654C7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63" t="29279" r="36718" b="26977"/>
          <a:stretch>
            <a:fillRect/>
          </a:stretch>
        </p:blipFill>
        <p:spPr>
          <a:xfrm>
            <a:off x="8073480" y="172789"/>
            <a:ext cx="2743590" cy="25443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EA2C115-C592-99CD-D413-ED5F617C27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780" t="32779" r="35137" b="33762"/>
          <a:stretch>
            <a:fillRect/>
          </a:stretch>
        </p:blipFill>
        <p:spPr>
          <a:xfrm>
            <a:off x="68066" y="2453415"/>
            <a:ext cx="3789624" cy="229349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95F0964-BCB4-BD9A-A499-1034BF99F2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746" t="40949" r="46171" b="37498"/>
          <a:stretch>
            <a:fillRect/>
          </a:stretch>
        </p:blipFill>
        <p:spPr>
          <a:xfrm>
            <a:off x="8254612" y="5042144"/>
            <a:ext cx="3789624" cy="147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7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FC45D-7597-4A4A-DBA9-53A6450DB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8102183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AJO + PEREJIL 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AFFDD78-DFE2-56A4-AEC5-A16A97EEB395}"/>
              </a:ext>
            </a:extLst>
          </p:cNvPr>
          <p:cNvSpPr txBox="1">
            <a:spLocks/>
          </p:cNvSpPr>
          <p:nvPr/>
        </p:nvSpPr>
        <p:spPr>
          <a:xfrm>
            <a:off x="3774887" y="3284144"/>
            <a:ext cx="8417113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PURGATODO MARCA INKA</a:t>
            </a:r>
            <a:br>
              <a:rPr lang="es-MX" dirty="0"/>
            </a:br>
            <a:r>
              <a:rPr lang="es-MX" dirty="0"/>
              <a:t> comercialización en Colombia es ilegal/ no cuenta con registro sanitario</a:t>
            </a:r>
            <a:endParaRPr lang="es-CO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A7AD0886-C049-C386-6200-7F15B3223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31F1BEF7-5F5C-2454-339B-89063E303F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A6220A-4E15-8575-5CB7-E45F546A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05" t="41338" r="45512" b="9008"/>
          <a:stretch>
            <a:fillRect/>
          </a:stretch>
        </p:blipFill>
        <p:spPr>
          <a:xfrm>
            <a:off x="8807970" y="444439"/>
            <a:ext cx="2743200" cy="261523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5A9D9A5-0F6A-5CC6-8FBF-4D5C36A259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140" t="37809" r="29365" b="13643"/>
          <a:stretch>
            <a:fillRect/>
          </a:stretch>
        </p:blipFill>
        <p:spPr>
          <a:xfrm>
            <a:off x="304800" y="2659905"/>
            <a:ext cx="3265221" cy="214779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41A6E3A6-4204-8DE6-1D19-0F992080E1DF}"/>
              </a:ext>
            </a:extLst>
          </p:cNvPr>
          <p:cNvSpPr txBox="1">
            <a:spLocks/>
          </p:cNvSpPr>
          <p:nvPr/>
        </p:nvSpPr>
        <p:spPr>
          <a:xfrm>
            <a:off x="244839" y="5210424"/>
            <a:ext cx="8417113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MELENA DE LEON</a:t>
            </a:r>
            <a:br>
              <a:rPr lang="es-MX" dirty="0"/>
            </a:br>
            <a:r>
              <a:rPr lang="es-MX" dirty="0"/>
              <a:t> comercialización en Colombia es ilegal/ no cuenta con registro sanitario</a:t>
            </a:r>
            <a:endParaRPr lang="es-CO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B733C83-5CF0-26CD-1F7B-2B7893BA1E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630" t="42182" r="44427" b="28295"/>
          <a:stretch>
            <a:fillRect/>
          </a:stretch>
        </p:blipFill>
        <p:spPr>
          <a:xfrm>
            <a:off x="9354691" y="4664080"/>
            <a:ext cx="1334124" cy="202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6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858D-F7AF-DF65-E5B9-F3BAF3DC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D82DD-8C16-763E-EC9E-C1E1A3AC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619200"/>
            <a:ext cx="6400799" cy="1477328"/>
          </a:xfrm>
        </p:spPr>
        <p:txBody>
          <a:bodyPr>
            <a:normAutofit fontScale="90000"/>
          </a:bodyPr>
          <a:lstStyle/>
          <a:p>
            <a:r>
              <a:rPr lang="es-CO" dirty="0"/>
              <a:t>BLOOM GREENS &amp; SUPERFOODS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sp>
        <p:nvSpPr>
          <p:cNvPr id="6" name="AutoShape 8" descr="Musclefit Lipo Fit 120 Caps 60 Servicios Sabor Sin sabor | MercadoLibre">
            <a:extLst>
              <a:ext uri="{FF2B5EF4-FFF2-40B4-BE49-F238E27FC236}">
                <a16:creationId xmlns:a16="http://schemas.microsoft.com/office/drawing/2014/main" id="{946833CB-ED92-6BA0-EAE3-B88640DEFD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4" descr="Súper Magnesio Y Ashwagandha Sin Sabor | MercadoLibre">
            <a:extLst>
              <a:ext uri="{FF2B5EF4-FFF2-40B4-BE49-F238E27FC236}">
                <a16:creationId xmlns:a16="http://schemas.microsoft.com/office/drawing/2014/main" id="{AC69967B-B5DD-3CEB-DF3D-12910D5AD9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385DAD-A435-437E-BC47-C9AD3823F4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230" t="50000" r="50000" b="19548"/>
          <a:stretch>
            <a:fillRect/>
          </a:stretch>
        </p:blipFill>
        <p:spPr>
          <a:xfrm>
            <a:off x="7644984" y="213907"/>
            <a:ext cx="2398426" cy="2187647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C28B59DB-0C13-40AB-B262-DC2956A758E2}"/>
              </a:ext>
            </a:extLst>
          </p:cNvPr>
          <p:cNvSpPr txBox="1">
            <a:spLocks/>
          </p:cNvSpPr>
          <p:nvPr/>
        </p:nvSpPr>
        <p:spPr>
          <a:xfrm>
            <a:off x="2563318" y="2842736"/>
            <a:ext cx="9448800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HEIGHT INCREASE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B50CC78-317C-A1EE-DEAB-7DDA29FE4A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312" t="41447" r="42336" b="15611"/>
          <a:stretch>
            <a:fillRect/>
          </a:stretch>
        </p:blipFill>
        <p:spPr>
          <a:xfrm>
            <a:off x="534649" y="2374567"/>
            <a:ext cx="1841292" cy="271846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1BFD2CAA-7C06-D6D3-FE9B-93C13E6E9FC1}"/>
              </a:ext>
            </a:extLst>
          </p:cNvPr>
          <p:cNvSpPr txBox="1">
            <a:spLocks/>
          </p:cNvSpPr>
          <p:nvPr/>
        </p:nvSpPr>
        <p:spPr>
          <a:xfrm>
            <a:off x="347272" y="5380672"/>
            <a:ext cx="9448800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0000"/>
          </a:bodyPr>
          <a:lstStyle>
            <a:lvl1pPr algn="l" defTabSz="914400" rtl="0" eaLnBrk="1" latinLnBrk="0" hangingPunct="1">
              <a:lnSpc>
                <a:spcPct val="88000"/>
              </a:lnSpc>
              <a:spcBef>
                <a:spcPct val="0"/>
              </a:spcBef>
              <a:buNone/>
              <a:defRPr sz="4400" kern="1200" cap="none" spc="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CANDIDA CURE DE LA MARCA WELLNESS</a:t>
            </a:r>
            <a:br>
              <a:rPr lang="es-MX" dirty="0"/>
            </a:br>
            <a:r>
              <a:rPr lang="es-MX" dirty="0"/>
              <a:t>comercialización en Colombia es ilegal/ no cuenta con registro sanitario</a:t>
            </a:r>
            <a:endParaRPr lang="es-CO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08E6950-A7B0-BBEB-868B-C135DAA4BE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951" t="39558" r="50000" b="6426"/>
          <a:stretch>
            <a:fillRect/>
          </a:stretch>
        </p:blipFill>
        <p:spPr>
          <a:xfrm>
            <a:off x="9796072" y="4178977"/>
            <a:ext cx="1504013" cy="267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24867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143</Words>
  <Application>Microsoft Office PowerPoint</Application>
  <PresentationFormat>Panorámica</PresentationFormat>
  <Paragraphs>11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Sagona Book</vt:lpstr>
      <vt:lpstr>The Hand Extrablack</vt:lpstr>
      <vt:lpstr>BlobVTI</vt:lpstr>
      <vt:lpstr>Alertas sanitarias</vt:lpstr>
      <vt:lpstr>CIRCULEN MAX  comercialización en Colombia es ilegal/ no cuenta con registro sanitario</vt:lpstr>
      <vt:lpstr>AJO + PEREJIL  comercialización en Colombia es ilegal/ no cuenta con registro sanitario</vt:lpstr>
      <vt:lpstr>BLOOM GREENS &amp; SUPERFOODS comercialización en Colombia es ilegal/ no cuenta con registro sanitario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LIDER FARMACIA</dc:creator>
  <cp:lastModifiedBy>LIDER FARMACIA</cp:lastModifiedBy>
  <cp:revision>6</cp:revision>
  <dcterms:created xsi:type="dcterms:W3CDTF">2025-07-03T20:09:11Z</dcterms:created>
  <dcterms:modified xsi:type="dcterms:W3CDTF">2025-12-02T20:52:37Z</dcterms:modified>
</cp:coreProperties>
</file>