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Monday, November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6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Monday, November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8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8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0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8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7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Monday, November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Monday, November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90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BD97FC-B441-6718-67A6-08B5C6762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1449388"/>
            <a:ext cx="5015638" cy="2075012"/>
          </a:xfrm>
        </p:spPr>
        <p:txBody>
          <a:bodyPr>
            <a:normAutofit/>
          </a:bodyPr>
          <a:lstStyle/>
          <a:p>
            <a:r>
              <a:rPr lang="es-CO" dirty="0"/>
              <a:t>Alertas sanitarias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615526-04BC-70F2-6086-AE7145EE1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8"/>
            <a:ext cx="5015638" cy="1219439"/>
          </a:xfrm>
        </p:spPr>
        <p:txBody>
          <a:bodyPr>
            <a:normAutofit/>
          </a:bodyPr>
          <a:lstStyle/>
          <a:p>
            <a:r>
              <a:rPr lang="es-CO" dirty="0"/>
              <a:t>Octubre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B376F-E9AA-CA83-6D54-F981857A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17" r="1698"/>
          <a:stretch>
            <a:fillRect/>
          </a:stretch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33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311E0-4AD3-2F39-E197-73F11D5F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12" y="373502"/>
            <a:ext cx="7715300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CITRATO DE MAGNESIO NATURALMEDIX</a:t>
            </a:r>
            <a:br>
              <a:rPr lang="en-US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5" name="AutoShape 4" descr="Imagen de NOVOSEVEN RT MIXPRO 2 MG (100KUI)">
            <a:extLst>
              <a:ext uri="{FF2B5EF4-FFF2-40B4-BE49-F238E27FC236}">
                <a16:creationId xmlns:a16="http://schemas.microsoft.com/office/drawing/2014/main" id="{9BA1A468-1B34-8C7C-2C0C-668C782592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24322" y="3981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332E988-6B02-5F90-3911-BCB01D9C0FEF}"/>
              </a:ext>
            </a:extLst>
          </p:cNvPr>
          <p:cNvSpPr txBox="1">
            <a:spLocks/>
          </p:cNvSpPr>
          <p:nvPr/>
        </p:nvSpPr>
        <p:spPr>
          <a:xfrm>
            <a:off x="3492708" y="2808610"/>
            <a:ext cx="8447791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MAGNESIUM GLYCINATE MARCA NATUREBELL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952246-09E7-635C-A251-D01141D3A31A}"/>
              </a:ext>
            </a:extLst>
          </p:cNvPr>
          <p:cNvSpPr txBox="1">
            <a:spLocks/>
          </p:cNvSpPr>
          <p:nvPr/>
        </p:nvSpPr>
        <p:spPr>
          <a:xfrm>
            <a:off x="494676" y="5207883"/>
            <a:ext cx="8315378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BARI LIP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E60514-7C27-368D-31DD-4EC063F53C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92" t="43276" r="30710" b="9707"/>
          <a:stretch>
            <a:fillRect/>
          </a:stretch>
        </p:blipFill>
        <p:spPr>
          <a:xfrm>
            <a:off x="7739844" y="294204"/>
            <a:ext cx="4200655" cy="23984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06C5FD8-A7D2-F093-D468-38D8CAEBBC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222" t="40949" r="42090" b="19985"/>
          <a:stretch>
            <a:fillRect/>
          </a:stretch>
        </p:blipFill>
        <p:spPr>
          <a:xfrm>
            <a:off x="416733" y="2329381"/>
            <a:ext cx="3001048" cy="195655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39EEE2A-4DF1-43F6-70DB-4003B91E99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926" t="40949" r="42705" b="22172"/>
          <a:stretch>
            <a:fillRect/>
          </a:stretch>
        </p:blipFill>
        <p:spPr>
          <a:xfrm>
            <a:off x="8987437" y="3981138"/>
            <a:ext cx="1873770" cy="252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7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FC45D-7597-4A4A-DBA9-53A6450DB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8102183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DELGAZIN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AFFDD78-DFE2-56A4-AEC5-A16A97EEB395}"/>
              </a:ext>
            </a:extLst>
          </p:cNvPr>
          <p:cNvSpPr txBox="1">
            <a:spLocks/>
          </p:cNvSpPr>
          <p:nvPr/>
        </p:nvSpPr>
        <p:spPr>
          <a:xfrm>
            <a:off x="5039194" y="4022809"/>
            <a:ext cx="6643140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AGUA ESTÉRIL U.S.P. MARCA HG</a:t>
            </a:r>
            <a:br>
              <a:rPr lang="es-MX" dirty="0"/>
            </a:br>
            <a:r>
              <a:rPr lang="es-MX" dirty="0"/>
              <a:t> comercialización en Colombia con RS </a:t>
            </a:r>
            <a:r>
              <a:rPr lang="es-CO" dirty="0"/>
              <a:t>2006-007522-R2 es considerado fraudulento</a:t>
            </a:r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A7AD0886-C049-C386-6200-7F15B3223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31F1BEF7-5F5C-2454-339B-89063E303F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08E66F-3393-3D32-AA3D-DEA2AEE753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62" t="32779" r="44057" b="28514"/>
          <a:stretch>
            <a:fillRect/>
          </a:stretch>
        </p:blipFill>
        <p:spPr>
          <a:xfrm>
            <a:off x="8611849" y="406409"/>
            <a:ext cx="3252866" cy="26532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2BC7667-C21C-0DE1-E9D2-4FBDD6279B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05" t="26218" r="34467" b="19785"/>
          <a:stretch>
            <a:fillRect/>
          </a:stretch>
        </p:blipFill>
        <p:spPr>
          <a:xfrm>
            <a:off x="640830" y="2758190"/>
            <a:ext cx="4002373" cy="370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6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858D-F7AF-DF65-E5B9-F3BAF3DC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D82DD-8C16-763E-EC9E-C1E1A3AC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6400799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GOLI COLOMBIA ASHWAGANDHA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946833CB-ED92-6BA0-EAE3-B88640DEFD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AC69967B-B5DD-3CEB-DF3D-12910D5AD9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690061-7D8D-F51B-84E8-5286D7E0FE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84" t="43494" r="30288" b="11457"/>
          <a:stretch>
            <a:fillRect/>
          </a:stretch>
        </p:blipFill>
        <p:spPr>
          <a:xfrm>
            <a:off x="6910465" y="619200"/>
            <a:ext cx="4916774" cy="308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24867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99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Sagona Book</vt:lpstr>
      <vt:lpstr>The Hand Extrablack</vt:lpstr>
      <vt:lpstr>BlobVTI</vt:lpstr>
      <vt:lpstr>Alertas sanitarias</vt:lpstr>
      <vt:lpstr>CITRATO DE MAGNESIO NATURALMEDIX comercialización en Colombia es ilegal/ no cuenta con registro sanitario</vt:lpstr>
      <vt:lpstr>DELGAZIN comercialización en Colombia es ilegal/ no cuenta con registro sanitario</vt:lpstr>
      <vt:lpstr>GOLI COLOMBIA ASHWAGANDHA comercialización en Colombia es ilegal/ no cuenta con registro sanitario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LIDER FARMACIA</dc:creator>
  <cp:lastModifiedBy>LIDER FARMACIA</cp:lastModifiedBy>
  <cp:revision>5</cp:revision>
  <dcterms:created xsi:type="dcterms:W3CDTF">2025-07-03T20:09:11Z</dcterms:created>
  <dcterms:modified xsi:type="dcterms:W3CDTF">2025-11-10T16:59:20Z</dcterms:modified>
</cp:coreProperties>
</file>