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cap="all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Wednesday, February 4,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6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Wednesday, February 4,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3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Wednesday, February 4,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86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Wednesday, February 4,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82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Wednesday, February 4,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606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Wednesday, February 4,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Wednesday, February 4,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84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Wednesday, February 4,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6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Wednesday, February 4,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7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Wednesday, February 4,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Wednesday, February 4,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3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Wednesday, February 4,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7909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88000"/>
        </a:lnSpc>
        <a:spcBef>
          <a:spcPct val="0"/>
        </a:spcBef>
        <a:buNone/>
        <a:defRPr sz="4400" kern="1200" cap="none" spc="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F3A7E8-6DA9-4C2B-ACC8-475F34DAE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21CDF0-4D24-4190-9285-9016C19C1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BD97FC-B441-6718-67A6-08B5C6762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0000" y="1449388"/>
            <a:ext cx="5015638" cy="2075012"/>
          </a:xfrm>
        </p:spPr>
        <p:txBody>
          <a:bodyPr>
            <a:normAutofit fontScale="90000"/>
          </a:bodyPr>
          <a:lstStyle/>
          <a:p>
            <a:r>
              <a:rPr lang="es-CO" sz="8000" dirty="0"/>
              <a:t>Alertas sanitarias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615526-04BC-70F2-6086-AE7145EE1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0000" y="3830398"/>
            <a:ext cx="5015638" cy="1219439"/>
          </a:xfrm>
        </p:spPr>
        <p:txBody>
          <a:bodyPr>
            <a:normAutofit/>
          </a:bodyPr>
          <a:lstStyle/>
          <a:p>
            <a:r>
              <a:rPr lang="es-CO" dirty="0"/>
              <a:t>Enero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4B376F-E9AA-CA83-6D54-F981857AC7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17" r="1698"/>
          <a:stretch>
            <a:fillRect/>
          </a:stretch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09203" y="317452"/>
            <a:ext cx="2117174" cy="588806"/>
            <a:chOff x="4549904" y="5078157"/>
            <a:chExt cx="3023338" cy="840818"/>
          </a:xfrm>
        </p:grpSpPr>
        <p:sp>
          <p:nvSpPr>
            <p:cNvPr id="14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5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6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90093" y="5372723"/>
            <a:ext cx="2088038" cy="719230"/>
            <a:chOff x="4532666" y="505937"/>
            <a:chExt cx="2981730" cy="1027064"/>
          </a:xfrm>
        </p:grpSpPr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1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5333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311E0-4AD3-2F39-E197-73F11D5F8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676" y="735063"/>
            <a:ext cx="7978433" cy="1090461"/>
          </a:xfrm>
        </p:spPr>
        <p:txBody>
          <a:bodyPr>
            <a:normAutofit/>
          </a:bodyPr>
          <a:lstStyle/>
          <a:p>
            <a:r>
              <a:rPr lang="es-MX" sz="4000" dirty="0"/>
              <a:t>NERVIOS CIATICA </a:t>
            </a:r>
            <a:r>
              <a:rPr lang="es-MX" sz="3600" dirty="0"/>
              <a:t>AMPOLLA</a:t>
            </a:r>
            <a:r>
              <a:rPr lang="es-MX" sz="4000" dirty="0"/>
              <a:t> Y ARTRIN FORTEN CÁPSULAS</a:t>
            </a:r>
            <a:br>
              <a:rPr lang="es-CO" sz="4000" dirty="0"/>
            </a:br>
            <a:r>
              <a:rPr lang="es-MX" sz="3200" dirty="0"/>
              <a:t>comercialización en Colombia es ilegal/ no cuenta con registro sanitario</a:t>
            </a:r>
            <a:endParaRPr lang="es-CO" sz="4000" dirty="0"/>
          </a:p>
        </p:txBody>
      </p:sp>
      <p:sp>
        <p:nvSpPr>
          <p:cNvPr id="5" name="AutoShape 4" descr="Imagen de NOVOSEVEN RT MIXPRO 2 MG (100KUI)">
            <a:extLst>
              <a:ext uri="{FF2B5EF4-FFF2-40B4-BE49-F238E27FC236}">
                <a16:creationId xmlns:a16="http://schemas.microsoft.com/office/drawing/2014/main" id="{9BA1A468-1B34-8C7C-2C0C-668C782592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24322" y="3981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332E988-6B02-5F90-3911-BCB01D9C0FEF}"/>
              </a:ext>
            </a:extLst>
          </p:cNvPr>
          <p:cNvSpPr txBox="1">
            <a:spLocks/>
          </p:cNvSpPr>
          <p:nvPr/>
        </p:nvSpPr>
        <p:spPr>
          <a:xfrm>
            <a:off x="2128604" y="2918088"/>
            <a:ext cx="8840866" cy="10630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/>
              <a:t>HAIR GROWTH CÁPSULAS DE LA MARCA RAINBOW NUTRIENTS</a:t>
            </a:r>
            <a:r>
              <a:rPr lang="es-CO" sz="3600" dirty="0"/>
              <a:t> </a:t>
            </a:r>
            <a:br>
              <a:rPr lang="es-CO" sz="3600" dirty="0"/>
            </a:br>
            <a:r>
              <a:rPr lang="es-MX" sz="3200" dirty="0"/>
              <a:t>comercialización en Colombia es ilegal/ no cuenta con registro sanitario</a:t>
            </a:r>
            <a:endParaRPr lang="es-CO" sz="3600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952246-09E7-635C-A251-D01141D3A31A}"/>
              </a:ext>
            </a:extLst>
          </p:cNvPr>
          <p:cNvSpPr txBox="1">
            <a:spLocks/>
          </p:cNvSpPr>
          <p:nvPr/>
        </p:nvSpPr>
        <p:spPr>
          <a:xfrm>
            <a:off x="363847" y="5207883"/>
            <a:ext cx="7846129" cy="117049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75000" lnSpcReduction="200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IBUTATECH (IBUTAMOREN MK-677 12 MG) DE LA MARCA SCIENCETECH PHARMA</a:t>
            </a:r>
            <a:br>
              <a:rPr lang="es-CO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pic>
        <p:nvPicPr>
          <p:cNvPr id="6" name="Imagen 5" descr="Interfaz de usuario gráfica, Sitio web&#10;&#10;El contenido generado por IA puede ser incorrecto.">
            <a:extLst>
              <a:ext uri="{FF2B5EF4-FFF2-40B4-BE49-F238E27FC236}">
                <a16:creationId xmlns:a16="http://schemas.microsoft.com/office/drawing/2014/main" id="{17362C97-18C8-38BF-1575-6D8AC28F42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63" t="32122" r="18600" b="33544"/>
          <a:stretch>
            <a:fillRect/>
          </a:stretch>
        </p:blipFill>
        <p:spPr>
          <a:xfrm>
            <a:off x="8323705" y="373502"/>
            <a:ext cx="1406578" cy="2353456"/>
          </a:xfrm>
          <a:prstGeom prst="rect">
            <a:avLst/>
          </a:prstGeom>
        </p:spPr>
      </p:pic>
      <p:pic>
        <p:nvPicPr>
          <p:cNvPr id="10" name="Imagen 9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32E4EAB1-0D5F-1268-DF1A-497B2DB204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04" t="39758" r="45765" b="28685"/>
          <a:stretch>
            <a:fillRect/>
          </a:stretch>
        </p:blipFill>
        <p:spPr>
          <a:xfrm>
            <a:off x="9811062" y="489204"/>
            <a:ext cx="1515672" cy="2163082"/>
          </a:xfrm>
          <a:prstGeom prst="rect">
            <a:avLst/>
          </a:prstGeom>
        </p:spPr>
      </p:pic>
      <p:pic>
        <p:nvPicPr>
          <p:cNvPr id="14" name="Imagen 13" descr="Interfaz de usuario gráfica, Texto, Sitio web&#10;&#10;El contenido generado por IA puede ser incorrecto.">
            <a:extLst>
              <a:ext uri="{FF2B5EF4-FFF2-40B4-BE49-F238E27FC236}">
                <a16:creationId xmlns:a16="http://schemas.microsoft.com/office/drawing/2014/main" id="{FC6C763A-2985-8E14-92F3-1279DA5AB7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631" t="46118" r="39877" b="17799"/>
          <a:stretch>
            <a:fillRect/>
          </a:stretch>
        </p:blipFill>
        <p:spPr>
          <a:xfrm>
            <a:off x="539311" y="2276429"/>
            <a:ext cx="1423567" cy="1864195"/>
          </a:xfrm>
          <a:prstGeom prst="rect">
            <a:avLst/>
          </a:prstGeom>
        </p:spPr>
      </p:pic>
      <p:pic>
        <p:nvPicPr>
          <p:cNvPr id="16" name="Imagen 15" descr="Interfaz de usuario gráfica, Texto, Sitio web&#10;&#10;El contenido generado por IA puede ser incorrecto.">
            <a:extLst>
              <a:ext uri="{FF2B5EF4-FFF2-40B4-BE49-F238E27FC236}">
                <a16:creationId xmlns:a16="http://schemas.microsoft.com/office/drawing/2014/main" id="{8144A70D-01C2-A859-EC3B-6555248F258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434" t="36059" r="40738" b="10699"/>
          <a:stretch>
            <a:fillRect/>
          </a:stretch>
        </p:blipFill>
        <p:spPr>
          <a:xfrm>
            <a:off x="8370086" y="4140624"/>
            <a:ext cx="1486140" cy="234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71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FC45D-7597-4A4A-DBA9-53A6450DB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704" y="523993"/>
            <a:ext cx="8574373" cy="1477328"/>
          </a:xfrm>
        </p:spPr>
        <p:txBody>
          <a:bodyPr>
            <a:noAutofit/>
          </a:bodyPr>
          <a:lstStyle/>
          <a:p>
            <a:r>
              <a:rPr lang="it-IT" sz="3200" dirty="0"/>
              <a:t>CREATINA IRON NUTRITION-SN Creatine Ultra Pure 100 %</a:t>
            </a:r>
            <a:br>
              <a:rPr lang="es-MX" sz="3600" dirty="0"/>
            </a:br>
            <a:r>
              <a:rPr lang="es-MX" sz="3600" dirty="0"/>
              <a:t> comercialización en Colombia es ilegal/ no cuenta con registro sanitario</a:t>
            </a:r>
            <a:endParaRPr lang="es-CO" sz="3600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0AFFDD78-DFE2-56A4-AEC5-A16A97EEB395}"/>
              </a:ext>
            </a:extLst>
          </p:cNvPr>
          <p:cNvSpPr txBox="1">
            <a:spLocks/>
          </p:cNvSpPr>
          <p:nvPr/>
        </p:nvSpPr>
        <p:spPr>
          <a:xfrm>
            <a:off x="5306518" y="3284144"/>
            <a:ext cx="688548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dirty="0"/>
              <a:t>UNGÜENTO ALMIPRO PRESENTACIÓN 500 mg</a:t>
            </a:r>
            <a:br>
              <a:rPr lang="es-MX" sz="3200" dirty="0"/>
            </a:br>
            <a:r>
              <a:rPr lang="es-MX" sz="3200" dirty="0"/>
              <a:t> Producto falsificado</a:t>
            </a:r>
            <a:endParaRPr lang="es-CO" sz="3200" dirty="0"/>
          </a:p>
        </p:txBody>
      </p:sp>
      <p:sp>
        <p:nvSpPr>
          <p:cNvPr id="6" name="AutoShape 8" descr="Musclefit Lipo Fit 120 Caps 60 Servicios Sabor Sin sabor | MercadoLibre">
            <a:extLst>
              <a:ext uri="{FF2B5EF4-FFF2-40B4-BE49-F238E27FC236}">
                <a16:creationId xmlns:a16="http://schemas.microsoft.com/office/drawing/2014/main" id="{A7AD0886-C049-C386-6200-7F15B3223D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14" descr="Súper Magnesio Y Ashwagandha Sin Sabor | MercadoLibre">
            <a:extLst>
              <a:ext uri="{FF2B5EF4-FFF2-40B4-BE49-F238E27FC236}">
                <a16:creationId xmlns:a16="http://schemas.microsoft.com/office/drawing/2014/main" id="{31F1BEF7-5F5C-2454-339B-89063E303F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41A6E3A6-4204-8DE6-1D19-0F992080E1DF}"/>
              </a:ext>
            </a:extLst>
          </p:cNvPr>
          <p:cNvSpPr txBox="1">
            <a:spLocks/>
          </p:cNvSpPr>
          <p:nvPr/>
        </p:nvSpPr>
        <p:spPr>
          <a:xfrm>
            <a:off x="244839" y="5210424"/>
            <a:ext cx="8417113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200" dirty="0"/>
              <a:t>TIRZEPATRIDE, 30 mg solution for inyection</a:t>
            </a:r>
            <a:br>
              <a:rPr lang="es-MX" sz="3200" dirty="0"/>
            </a:br>
            <a:r>
              <a:rPr lang="es-MX" sz="3200" dirty="0"/>
              <a:t> comercialización en Colombia es ilegal/ no cuenta con registro sanitario</a:t>
            </a:r>
            <a:endParaRPr lang="es-CO" sz="3200" dirty="0"/>
          </a:p>
        </p:txBody>
      </p:sp>
      <p:pic>
        <p:nvPicPr>
          <p:cNvPr id="5" name="Imagen 4" descr="Interfaz de usuario gráfica, Texto, Sitio web&#10;&#10;El contenido generado por IA puede ser incorrecto.">
            <a:extLst>
              <a:ext uri="{FF2B5EF4-FFF2-40B4-BE49-F238E27FC236}">
                <a16:creationId xmlns:a16="http://schemas.microsoft.com/office/drawing/2014/main" id="{588A99AF-7DC7-852A-7404-D3F0E2F602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418" t="41526" r="47500" b="27286"/>
          <a:stretch>
            <a:fillRect/>
          </a:stretch>
        </p:blipFill>
        <p:spPr>
          <a:xfrm>
            <a:off x="9293902" y="288955"/>
            <a:ext cx="1838794" cy="2137817"/>
          </a:xfrm>
          <a:prstGeom prst="rect">
            <a:avLst/>
          </a:prstGeom>
        </p:spPr>
      </p:pic>
      <p:pic>
        <p:nvPicPr>
          <p:cNvPr id="11" name="Imagen 10" descr="Interfaz de usuario gráfica, Texto, Sitio web&#10;&#10;El contenido generado por IA puede ser incorrecto.">
            <a:extLst>
              <a:ext uri="{FF2B5EF4-FFF2-40B4-BE49-F238E27FC236}">
                <a16:creationId xmlns:a16="http://schemas.microsoft.com/office/drawing/2014/main" id="{A7001862-BF2A-A0F1-117F-C564BC3452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762" t="32341" r="21926" b="27639"/>
          <a:stretch>
            <a:fillRect/>
          </a:stretch>
        </p:blipFill>
        <p:spPr>
          <a:xfrm>
            <a:off x="525970" y="2443533"/>
            <a:ext cx="4255891" cy="2317940"/>
          </a:xfrm>
          <a:prstGeom prst="rect">
            <a:avLst/>
          </a:prstGeom>
        </p:spPr>
      </p:pic>
      <p:pic>
        <p:nvPicPr>
          <p:cNvPr id="14" name="Imagen 13" descr="Interfaz de usuario gráfica, Texto, Sitio web&#10;&#10;El contenido generado por IA puede ser incorrecto.">
            <a:extLst>
              <a:ext uri="{FF2B5EF4-FFF2-40B4-BE49-F238E27FC236}">
                <a16:creationId xmlns:a16="http://schemas.microsoft.com/office/drawing/2014/main" id="{5A229AAC-7D5D-0DA4-1E3E-757E1F2813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828" t="29172" r="34836" b="47776"/>
          <a:stretch>
            <a:fillRect/>
          </a:stretch>
        </p:blipFill>
        <p:spPr>
          <a:xfrm>
            <a:off x="8099686" y="4769016"/>
            <a:ext cx="2407832" cy="180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63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2858D-F7AF-DF65-E5B9-F3BAF3DC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D82DD-8C16-763E-EC9E-C1E1A3ACB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6" y="619200"/>
            <a:ext cx="8424472" cy="1477328"/>
          </a:xfrm>
        </p:spPr>
        <p:txBody>
          <a:bodyPr>
            <a:noAutofit/>
          </a:bodyPr>
          <a:lstStyle/>
          <a:p>
            <a:r>
              <a:rPr lang="es-CO" sz="3200" dirty="0"/>
              <a:t>DKFUSSION</a:t>
            </a:r>
            <a:br>
              <a:rPr lang="es-MX" sz="3200" dirty="0"/>
            </a:br>
            <a:r>
              <a:rPr lang="es-MX" sz="3200" dirty="0"/>
              <a:t>comercialización en Colombia es ilegal/ no cuenta con registro sanitario</a:t>
            </a:r>
            <a:endParaRPr lang="es-CO" sz="3200" dirty="0"/>
          </a:p>
        </p:txBody>
      </p:sp>
      <p:sp>
        <p:nvSpPr>
          <p:cNvPr id="6" name="AutoShape 8" descr="Musclefit Lipo Fit 120 Caps 60 Servicios Sabor Sin sabor | MercadoLibre">
            <a:extLst>
              <a:ext uri="{FF2B5EF4-FFF2-40B4-BE49-F238E27FC236}">
                <a16:creationId xmlns:a16="http://schemas.microsoft.com/office/drawing/2014/main" id="{946833CB-ED92-6BA0-EAE3-B88640DEFD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14" descr="Súper Magnesio Y Ashwagandha Sin Sabor | MercadoLibre">
            <a:extLst>
              <a:ext uri="{FF2B5EF4-FFF2-40B4-BE49-F238E27FC236}">
                <a16:creationId xmlns:a16="http://schemas.microsoft.com/office/drawing/2014/main" id="{AC69967B-B5DD-3CEB-DF3D-12910D5AD9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28B59DB-0C13-40AB-B262-DC2956A758E2}"/>
              </a:ext>
            </a:extLst>
          </p:cNvPr>
          <p:cNvSpPr txBox="1">
            <a:spLocks/>
          </p:cNvSpPr>
          <p:nvPr/>
        </p:nvSpPr>
        <p:spPr>
          <a:xfrm>
            <a:off x="3297836" y="2842736"/>
            <a:ext cx="871428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dirty="0"/>
              <a:t>LEMME BURN CÁPSULAS</a:t>
            </a:r>
            <a:br>
              <a:rPr lang="es-MX" sz="3200" dirty="0"/>
            </a:br>
            <a:r>
              <a:rPr lang="es-MX" sz="3200" dirty="0"/>
              <a:t>comercialización en Colombia es ilegal/ no cuenta con registro sanitario</a:t>
            </a:r>
            <a:endParaRPr lang="es-CO" sz="3200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BFD2CAA-7C06-D6D3-FE9B-93C13E6E9FC1}"/>
              </a:ext>
            </a:extLst>
          </p:cNvPr>
          <p:cNvSpPr txBox="1">
            <a:spLocks/>
          </p:cNvSpPr>
          <p:nvPr/>
        </p:nvSpPr>
        <p:spPr>
          <a:xfrm>
            <a:off x="347273" y="5380672"/>
            <a:ext cx="824209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300" dirty="0"/>
              <a:t>SUEÑOZZ</a:t>
            </a:r>
            <a:br>
              <a:rPr lang="es-MX" sz="3600" dirty="0"/>
            </a:br>
            <a:r>
              <a:rPr lang="es-MX" sz="3200" dirty="0"/>
              <a:t>comercialización en Colombia es ilegal/ no cuenta con registro sanitario</a:t>
            </a:r>
            <a:endParaRPr lang="es-CO" sz="3600" dirty="0"/>
          </a:p>
        </p:txBody>
      </p:sp>
      <p:pic>
        <p:nvPicPr>
          <p:cNvPr id="5" name="Imagen 4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267CEDFB-31CC-C075-7ED0-650F630375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820" t="47777" r="35082" b="12113"/>
          <a:stretch>
            <a:fillRect/>
          </a:stretch>
        </p:blipFill>
        <p:spPr>
          <a:xfrm>
            <a:off x="8589365" y="305828"/>
            <a:ext cx="1004340" cy="2489358"/>
          </a:xfrm>
          <a:prstGeom prst="rect">
            <a:avLst/>
          </a:prstGeom>
        </p:spPr>
      </p:pic>
      <p:pic>
        <p:nvPicPr>
          <p:cNvPr id="10" name="Imagen 9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72E78203-3BB5-7323-16C3-B629667C05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251" t="23375" r="29610" b="26395"/>
          <a:stretch>
            <a:fillRect/>
          </a:stretch>
        </p:blipFill>
        <p:spPr>
          <a:xfrm>
            <a:off x="1361607" y="2047189"/>
            <a:ext cx="1666407" cy="2458822"/>
          </a:xfrm>
          <a:prstGeom prst="rect">
            <a:avLst/>
          </a:prstGeom>
        </p:spPr>
      </p:pic>
      <p:pic>
        <p:nvPicPr>
          <p:cNvPr id="14" name="Imagen 13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3582B7E7-4F6A-2ECB-12BB-DE172C7718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840" t="50000" r="40492" b="11019"/>
          <a:stretch>
            <a:fillRect/>
          </a:stretch>
        </p:blipFill>
        <p:spPr>
          <a:xfrm>
            <a:off x="8079699" y="4320064"/>
            <a:ext cx="1514006" cy="242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24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E64FD-42BF-DD99-37B4-6453ACED1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66905A-D816-06F9-BAA7-4EDD65560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6" y="619200"/>
            <a:ext cx="8424472" cy="1477328"/>
          </a:xfrm>
        </p:spPr>
        <p:txBody>
          <a:bodyPr>
            <a:noAutofit/>
          </a:bodyPr>
          <a:lstStyle/>
          <a:p>
            <a:r>
              <a:rPr lang="es-CO" sz="3200" dirty="0"/>
              <a:t>MINOXIDIL 5mg + DUTASTERIDE 0.5mg CÁPSULAS</a:t>
            </a:r>
            <a:br>
              <a:rPr lang="es-MX" sz="3200" dirty="0"/>
            </a:br>
            <a:r>
              <a:rPr lang="es-MX" sz="3200" dirty="0"/>
              <a:t>comercialización en Colombia es ilegal/ no cuenta con registro sanitario</a:t>
            </a:r>
            <a:endParaRPr lang="es-CO" sz="3200" dirty="0"/>
          </a:p>
        </p:txBody>
      </p:sp>
      <p:sp>
        <p:nvSpPr>
          <p:cNvPr id="6" name="AutoShape 8" descr="Musclefit Lipo Fit 120 Caps 60 Servicios Sabor Sin sabor | MercadoLibre">
            <a:extLst>
              <a:ext uri="{FF2B5EF4-FFF2-40B4-BE49-F238E27FC236}">
                <a16:creationId xmlns:a16="http://schemas.microsoft.com/office/drawing/2014/main" id="{28C0836A-8183-6BFB-B814-414D91C0FA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14" descr="Súper Magnesio Y Ashwagandha Sin Sabor | MercadoLibre">
            <a:extLst>
              <a:ext uri="{FF2B5EF4-FFF2-40B4-BE49-F238E27FC236}">
                <a16:creationId xmlns:a16="http://schemas.microsoft.com/office/drawing/2014/main" id="{FB87B67F-85B2-730E-1B73-4FE02C8322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2BBFE228-ECA9-8A70-01E8-1BD4065450C2}"/>
              </a:ext>
            </a:extLst>
          </p:cNvPr>
          <p:cNvSpPr txBox="1">
            <a:spLocks/>
          </p:cNvSpPr>
          <p:nvPr/>
        </p:nvSpPr>
        <p:spPr>
          <a:xfrm>
            <a:off x="3297836" y="2842736"/>
            <a:ext cx="871428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dirty="0"/>
              <a:t>REBRIGHT</a:t>
            </a:r>
            <a:br>
              <a:rPr lang="es-MX" sz="3200" dirty="0"/>
            </a:br>
            <a:r>
              <a:rPr lang="es-MX" sz="3200" dirty="0"/>
              <a:t>comercialización en Colombia es ilegal/ no cuenta con registro sanitario</a:t>
            </a:r>
            <a:endParaRPr lang="es-CO" sz="3200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E2C43C15-869F-3C34-05D9-142F0AC1AD2E}"/>
              </a:ext>
            </a:extLst>
          </p:cNvPr>
          <p:cNvSpPr txBox="1">
            <a:spLocks/>
          </p:cNvSpPr>
          <p:nvPr/>
        </p:nvSpPr>
        <p:spPr>
          <a:xfrm>
            <a:off x="347273" y="5380672"/>
            <a:ext cx="824209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dirty="0"/>
              <a:t>ANTI PARONYCHIA RELIEF OIL</a:t>
            </a:r>
            <a:br>
              <a:rPr lang="es-MX" sz="3600" dirty="0"/>
            </a:br>
            <a:r>
              <a:rPr lang="es-MX" sz="3200" dirty="0"/>
              <a:t>comercialización en Colombia es ilegal/ no cuenta con registro sanitario</a:t>
            </a:r>
            <a:endParaRPr lang="es-CO" sz="3600" dirty="0"/>
          </a:p>
        </p:txBody>
      </p:sp>
      <p:pic>
        <p:nvPicPr>
          <p:cNvPr id="4" name="Imagen 3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D0FB97DA-5264-4009-C92F-C157BBA682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250" t="29841" r="29549" b="21527"/>
          <a:stretch>
            <a:fillRect/>
          </a:stretch>
        </p:blipFill>
        <p:spPr>
          <a:xfrm>
            <a:off x="8228734" y="171517"/>
            <a:ext cx="1875886" cy="2671220"/>
          </a:xfrm>
          <a:prstGeom prst="rect">
            <a:avLst/>
          </a:prstGeom>
        </p:spPr>
      </p:pic>
      <p:pic>
        <p:nvPicPr>
          <p:cNvPr id="12" name="Imagen 11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7C7C49CF-8F3E-AF21-1F6F-BD13BD0FD8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648" t="44150" r="39754" b="9009"/>
          <a:stretch>
            <a:fillRect/>
          </a:stretch>
        </p:blipFill>
        <p:spPr>
          <a:xfrm>
            <a:off x="1320384" y="2096528"/>
            <a:ext cx="1514006" cy="2402144"/>
          </a:xfrm>
          <a:prstGeom prst="rect">
            <a:avLst/>
          </a:prstGeom>
        </p:spPr>
      </p:pic>
      <p:pic>
        <p:nvPicPr>
          <p:cNvPr id="15" name="Imagen 14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81F58A55-C60F-CBE9-B871-00B9DC1C10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750" t="43429" r="28524" b="17602"/>
          <a:stretch>
            <a:fillRect/>
          </a:stretch>
        </p:blipFill>
        <p:spPr>
          <a:xfrm>
            <a:off x="7819870" y="4191991"/>
            <a:ext cx="2465882" cy="237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11810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Blob V2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B495C2"/>
      </a:accent1>
      <a:accent2>
        <a:srgbClr val="767E37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Blob">
      <a:majorFont>
        <a:latin typeface="The Hand Extrablack"/>
        <a:ea typeface=""/>
        <a:cs typeface=""/>
      </a:majorFont>
      <a:minorFont>
        <a:latin typeface="Sagona Boo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</TotalTime>
  <Words>205</Words>
  <Application>Microsoft Office PowerPoint</Application>
  <PresentationFormat>Panorámica</PresentationFormat>
  <Paragraphs>14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Sagona Book</vt:lpstr>
      <vt:lpstr>The Hand Extrablack</vt:lpstr>
      <vt:lpstr>BlobVTI</vt:lpstr>
      <vt:lpstr>Alertas sanitarias</vt:lpstr>
      <vt:lpstr>NERVIOS CIATICA AMPOLLA Y ARTRIN FORTEN CÁPSULAS comercialización en Colombia es ilegal/ no cuenta con registro sanitario</vt:lpstr>
      <vt:lpstr>CREATINA IRON NUTRITION-SN Creatine Ultra Pure 100 %  comercialización en Colombia es ilegal/ no cuenta con registro sanitario</vt:lpstr>
      <vt:lpstr>DKFUSSION comercialización en Colombia es ilegal/ no cuenta con registro sanitario</vt:lpstr>
      <vt:lpstr>MINOXIDIL 5mg + DUTASTERIDE 0.5mg CÁPSULAS comercialización en Colombia es ilegal/ no cuenta con registro sanitario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LIDER FARMACIA</dc:creator>
  <cp:lastModifiedBy>LIDER FARMACIA</cp:lastModifiedBy>
  <cp:revision>8</cp:revision>
  <dcterms:created xsi:type="dcterms:W3CDTF">2025-07-03T20:09:11Z</dcterms:created>
  <dcterms:modified xsi:type="dcterms:W3CDTF">2026-02-04T13:54:59Z</dcterms:modified>
</cp:coreProperties>
</file>